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0" r:id="rId5"/>
    <p:sldId id="259" r:id="rId6"/>
    <p:sldId id="258"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10/2/2015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10/2/2015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10/2/2015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10/2/2015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anose="04020705040A02060702" pitchFamily="82" charset="0"/>
              </a:rPr>
              <a:t>My </a:t>
            </a:r>
            <a:r>
              <a:rPr lang="en-US" dirty="0">
                <a:latin typeface="Algerian" panose="04020705040A02060702" pitchFamily="82" charset="0"/>
              </a:rPr>
              <a:t>T</a:t>
            </a:r>
            <a:r>
              <a:rPr lang="en-US" dirty="0" smtClean="0">
                <a:latin typeface="Algerian" panose="04020705040A02060702" pitchFamily="82" charset="0"/>
              </a:rPr>
              <a:t>rue Colors</a:t>
            </a:r>
            <a:endParaRPr lang="en-US" dirty="0">
              <a:latin typeface="Algerian" panose="04020705040A02060702" pitchFamily="82" charset="0"/>
            </a:endParaRPr>
          </a:p>
        </p:txBody>
      </p:sp>
      <p:sp>
        <p:nvSpPr>
          <p:cNvPr id="3" name="Subtitle 2"/>
          <p:cNvSpPr>
            <a:spLocks noGrp="1"/>
          </p:cNvSpPr>
          <p:nvPr>
            <p:ph type="subTitle" idx="1"/>
          </p:nvPr>
        </p:nvSpPr>
        <p:spPr>
          <a:xfrm>
            <a:off x="894644" y="4775275"/>
            <a:ext cx="3677356" cy="698599"/>
          </a:xfrm>
        </p:spPr>
        <p:txBody>
          <a:bodyPr/>
          <a:lstStyle/>
          <a:p>
            <a:r>
              <a:rPr lang="en-US" dirty="0" smtClean="0">
                <a:solidFill>
                  <a:schemeClr val="accent4">
                    <a:lumMod val="50000"/>
                  </a:schemeClr>
                </a:solidFill>
              </a:rPr>
              <a:t>By sandhya jagannathan</a:t>
            </a:r>
            <a:endParaRPr lang="en-US" dirty="0">
              <a:solidFill>
                <a:schemeClr val="accent4">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910" y="874253"/>
            <a:ext cx="1664893" cy="1993884"/>
          </a:xfrm>
          <a:prstGeom prst="rect">
            <a:avLst/>
          </a:prstGeom>
        </p:spPr>
      </p:pic>
      <p:pic>
        <p:nvPicPr>
          <p:cNvPr id="5" name="Picture 4"/>
          <p:cNvPicPr>
            <a:picLocks noChangeAspect="1"/>
          </p:cNvPicPr>
          <p:nvPr/>
        </p:nvPicPr>
        <p:blipFill>
          <a:blip r:embed="rId3"/>
          <a:stretch>
            <a:fillRect/>
          </a:stretch>
        </p:blipFill>
        <p:spPr>
          <a:xfrm>
            <a:off x="8764217" y="874253"/>
            <a:ext cx="1582492" cy="1831588"/>
          </a:xfrm>
          <a:prstGeom prst="rect">
            <a:avLst/>
          </a:prstGeom>
        </p:spPr>
      </p:pic>
      <p:pic>
        <p:nvPicPr>
          <p:cNvPr id="6" name="Picture 5"/>
          <p:cNvPicPr>
            <a:picLocks noChangeAspect="1"/>
          </p:cNvPicPr>
          <p:nvPr/>
        </p:nvPicPr>
        <p:blipFill>
          <a:blip r:embed="rId4"/>
          <a:stretch>
            <a:fillRect/>
          </a:stretch>
        </p:blipFill>
        <p:spPr>
          <a:xfrm>
            <a:off x="6837161" y="3371286"/>
            <a:ext cx="1584513" cy="1834699"/>
          </a:xfrm>
          <a:prstGeom prst="rect">
            <a:avLst/>
          </a:prstGeom>
        </p:spPr>
      </p:pic>
      <p:pic>
        <p:nvPicPr>
          <p:cNvPr id="7" name="Picture 6"/>
          <p:cNvPicPr>
            <a:picLocks noChangeAspect="1"/>
          </p:cNvPicPr>
          <p:nvPr/>
        </p:nvPicPr>
        <p:blipFill>
          <a:blip r:embed="rId5"/>
          <a:stretch>
            <a:fillRect/>
          </a:stretch>
        </p:blipFill>
        <p:spPr>
          <a:xfrm>
            <a:off x="8886636" y="3264982"/>
            <a:ext cx="1460073" cy="2047305"/>
          </a:xfrm>
          <a:prstGeom prst="rect">
            <a:avLst/>
          </a:prstGeom>
        </p:spPr>
      </p:pic>
      <p:sp>
        <p:nvSpPr>
          <p:cNvPr id="8" name="TextBox 7"/>
          <p:cNvSpPr txBox="1"/>
          <p:nvPr/>
        </p:nvSpPr>
        <p:spPr>
          <a:xfrm>
            <a:off x="7429003" y="547740"/>
            <a:ext cx="1664893" cy="369332"/>
          </a:xfrm>
          <a:prstGeom prst="rect">
            <a:avLst/>
          </a:prstGeom>
          <a:noFill/>
        </p:spPr>
        <p:txBody>
          <a:bodyPr wrap="square" rtlCol="0">
            <a:spAutoFit/>
          </a:bodyPr>
          <a:lstStyle/>
          <a:p>
            <a:r>
              <a:rPr lang="en-US" dirty="0" smtClean="0">
                <a:solidFill>
                  <a:schemeClr val="accent5">
                    <a:lumMod val="75000"/>
                  </a:schemeClr>
                </a:solidFill>
              </a:rPr>
              <a:t>Blue</a:t>
            </a:r>
            <a:endParaRPr lang="en-US" dirty="0">
              <a:solidFill>
                <a:schemeClr val="accent5">
                  <a:lumMod val="75000"/>
                </a:schemeClr>
              </a:solidFill>
            </a:endParaRPr>
          </a:p>
        </p:txBody>
      </p:sp>
      <p:sp>
        <p:nvSpPr>
          <p:cNvPr id="9" name="TextBox 8"/>
          <p:cNvSpPr txBox="1"/>
          <p:nvPr/>
        </p:nvSpPr>
        <p:spPr>
          <a:xfrm>
            <a:off x="9093896" y="547739"/>
            <a:ext cx="1252813" cy="369332"/>
          </a:xfrm>
          <a:prstGeom prst="rect">
            <a:avLst/>
          </a:prstGeom>
          <a:noFill/>
        </p:spPr>
        <p:txBody>
          <a:bodyPr wrap="square" rtlCol="0">
            <a:spAutoFit/>
          </a:bodyPr>
          <a:lstStyle/>
          <a:p>
            <a:r>
              <a:rPr lang="en-US" dirty="0" smtClean="0">
                <a:solidFill>
                  <a:schemeClr val="accent3"/>
                </a:solidFill>
              </a:rPr>
              <a:t>Orange</a:t>
            </a:r>
            <a:endParaRPr lang="en-US" dirty="0">
              <a:solidFill>
                <a:schemeClr val="accent3"/>
              </a:solidFill>
            </a:endParaRPr>
          </a:p>
        </p:txBody>
      </p:sp>
      <p:sp>
        <p:nvSpPr>
          <p:cNvPr id="10" name="TextBox 9"/>
          <p:cNvSpPr txBox="1"/>
          <p:nvPr/>
        </p:nvSpPr>
        <p:spPr>
          <a:xfrm>
            <a:off x="7137786" y="5231037"/>
            <a:ext cx="792256" cy="369332"/>
          </a:xfrm>
          <a:prstGeom prst="rect">
            <a:avLst/>
          </a:prstGeom>
          <a:noFill/>
        </p:spPr>
        <p:txBody>
          <a:bodyPr wrap="square" rtlCol="0">
            <a:spAutoFit/>
          </a:bodyPr>
          <a:lstStyle/>
          <a:p>
            <a:r>
              <a:rPr lang="en-US" dirty="0" smtClean="0">
                <a:solidFill>
                  <a:srgbClr val="FFFF00"/>
                </a:solidFill>
              </a:rPr>
              <a:t>Gold</a:t>
            </a:r>
            <a:endParaRPr lang="en-US" dirty="0">
              <a:solidFill>
                <a:srgbClr val="FFFF00"/>
              </a:solidFill>
            </a:endParaRPr>
          </a:p>
        </p:txBody>
      </p:sp>
      <p:sp>
        <p:nvSpPr>
          <p:cNvPr id="11" name="TextBox 10"/>
          <p:cNvSpPr txBox="1"/>
          <p:nvPr/>
        </p:nvSpPr>
        <p:spPr>
          <a:xfrm>
            <a:off x="8933898" y="5384164"/>
            <a:ext cx="1365547" cy="369332"/>
          </a:xfrm>
          <a:prstGeom prst="rect">
            <a:avLst/>
          </a:prstGeom>
          <a:noFill/>
        </p:spPr>
        <p:txBody>
          <a:bodyPr wrap="square" rtlCol="0">
            <a:spAutoFit/>
          </a:bodyPr>
          <a:lstStyle/>
          <a:p>
            <a:r>
              <a:rPr lang="en-US" dirty="0" smtClean="0">
                <a:solidFill>
                  <a:srgbClr val="00B050"/>
                </a:solidFill>
              </a:rPr>
              <a:t>Green</a:t>
            </a:r>
            <a:endParaRPr lang="en-US" dirty="0">
              <a:solidFill>
                <a:srgbClr val="00B050"/>
              </a:solidFill>
            </a:endParaRPr>
          </a:p>
        </p:txBody>
      </p:sp>
    </p:spTree>
    <p:extLst>
      <p:ext uri="{BB962C8B-B14F-4D97-AF65-F5344CB8AC3E}">
        <p14:creationId xmlns:p14="http://schemas.microsoft.com/office/powerpoint/2010/main" val="293129216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 am </a:t>
            </a:r>
            <a:r>
              <a:rPr lang="en-US" sz="4000" dirty="0" smtClean="0">
                <a:solidFill>
                  <a:srgbClr val="00B0F0"/>
                </a:solidFill>
              </a:rPr>
              <a:t>blue</a:t>
            </a:r>
            <a:r>
              <a:rPr lang="en-US" sz="4000" dirty="0" smtClean="0">
                <a:solidFill>
                  <a:schemeClr val="bg1"/>
                </a:solidFill>
              </a:rPr>
              <a:t>!</a:t>
            </a:r>
            <a:r>
              <a:rPr lang="en-US" dirty="0" smtClean="0"/>
              <a:t/>
            </a:r>
            <a:br>
              <a:rPr lang="en-US" dirty="0" smtClean="0"/>
            </a:br>
            <a:r>
              <a:rPr lang="en-US" dirty="0"/>
              <a:t/>
            </a:r>
            <a:br>
              <a:rPr lang="en-US" dirty="0"/>
            </a:br>
            <a:endParaRPr lang="en-US" dirty="0"/>
          </a:p>
        </p:txBody>
      </p:sp>
      <p:sp>
        <p:nvSpPr>
          <p:cNvPr id="5" name="Text Placeholder 4"/>
          <p:cNvSpPr>
            <a:spLocks noGrp="1"/>
          </p:cNvSpPr>
          <p:nvPr>
            <p:ph type="body" sz="half" idx="2"/>
          </p:nvPr>
        </p:nvSpPr>
        <p:spPr/>
        <p:txBody>
          <a:bodyPr/>
          <a:lstStyle/>
          <a:p>
            <a:r>
              <a:rPr lang="en-US" dirty="0" smtClean="0">
                <a:latin typeface="Aharoni" panose="02010803020104030203" pitchFamily="2" charset="-79"/>
                <a:cs typeface="Aharoni" panose="02010803020104030203" pitchFamily="2" charset="-79"/>
              </a:rPr>
              <a:t>I HATE fights and am very imaginative. I love talking to someone and strike up conversations with my friends all the time.</a:t>
            </a:r>
            <a:endParaRPr lang="en-US" dirty="0">
              <a:latin typeface="Aharoni" panose="02010803020104030203" pitchFamily="2" charset="-79"/>
              <a:cs typeface="Aharoni" panose="02010803020104030203" pitchFamily="2" charset="-79"/>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806" y="1277655"/>
            <a:ext cx="3827809" cy="4584202"/>
          </a:xfrm>
          <a:prstGeom prst="rect">
            <a:avLst/>
          </a:prstGeom>
        </p:spPr>
      </p:pic>
    </p:spTree>
    <p:extLst>
      <p:ext uri="{BB962C8B-B14F-4D97-AF65-F5344CB8AC3E}">
        <p14:creationId xmlns:p14="http://schemas.microsoft.com/office/powerpoint/2010/main" val="271091527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My cousin is an </a:t>
            </a:r>
            <a:r>
              <a:rPr lang="en-US" sz="3600" dirty="0" smtClean="0">
                <a:solidFill>
                  <a:schemeClr val="accent3">
                    <a:lumMod val="75000"/>
                  </a:schemeClr>
                </a:solidFill>
              </a:rPr>
              <a:t>orange</a:t>
            </a:r>
            <a:endParaRPr lang="en-US" sz="3600" dirty="0">
              <a:solidFill>
                <a:schemeClr val="accent3">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1912" y="1447800"/>
            <a:ext cx="3949064" cy="4572000"/>
          </a:xfrm>
        </p:spPr>
      </p:pic>
      <p:sp>
        <p:nvSpPr>
          <p:cNvPr id="4" name="Text Placeholder 3"/>
          <p:cNvSpPr>
            <a:spLocks noGrp="1"/>
          </p:cNvSpPr>
          <p:nvPr>
            <p:ph type="body" sz="half" idx="2"/>
          </p:nvPr>
        </p:nvSpPr>
        <p:spPr/>
        <p:txBody>
          <a:bodyPr>
            <a:normAutofit/>
          </a:bodyPr>
          <a:lstStyle/>
          <a:p>
            <a:r>
              <a:rPr lang="en-US" dirty="0">
                <a:latin typeface="Aharoni" panose="02010803020104030203" pitchFamily="2" charset="-79"/>
                <a:cs typeface="Aharoni" panose="02010803020104030203" pitchFamily="2" charset="-79"/>
              </a:rPr>
              <a:t>He loves to have fun and will participate in any competition I put up to him. He also HATES if he loses is any</a:t>
            </a:r>
            <a:r>
              <a:rPr lang="en-US" dirty="0">
                <a:latin typeface="Algerian" panose="04020705040A02060702" pitchFamily="82" charset="0"/>
              </a:rPr>
              <a:t> </a:t>
            </a:r>
            <a:r>
              <a:rPr lang="en-US" dirty="0">
                <a:latin typeface="Aharoni" panose="02010803020104030203" pitchFamily="2" charset="-79"/>
                <a:cs typeface="Aharoni" panose="02010803020104030203" pitchFamily="2" charset="-79"/>
              </a:rPr>
              <a:t>competition</a:t>
            </a:r>
          </a:p>
        </p:txBody>
      </p:sp>
    </p:spTree>
    <p:extLst>
      <p:ext uri="{BB962C8B-B14F-4D97-AF65-F5344CB8AC3E}">
        <p14:creationId xmlns:p14="http://schemas.microsoft.com/office/powerpoint/2010/main" val="3417828947"/>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137" y="1705858"/>
            <a:ext cx="3860260" cy="1735668"/>
          </a:xfrm>
        </p:spPr>
        <p:txBody>
          <a:bodyPr/>
          <a:lstStyle/>
          <a:p>
            <a:r>
              <a:rPr lang="en-US" dirty="0" smtClean="0"/>
              <a:t>My dad is a </a:t>
            </a:r>
            <a:r>
              <a:rPr lang="en-US" dirty="0" smtClean="0">
                <a:solidFill>
                  <a:srgbClr val="FFFF00"/>
                </a:solidFill>
              </a:rPr>
              <a:t>gold</a:t>
            </a:r>
            <a:endParaRPr lang="en-US" dirty="0">
              <a:solidFill>
                <a:srgbClr val="FFFF00"/>
              </a:solidFill>
            </a:endParaRPr>
          </a:p>
        </p:txBody>
      </p:sp>
      <p:sp>
        <p:nvSpPr>
          <p:cNvPr id="4" name="Text Placeholder 3"/>
          <p:cNvSpPr>
            <a:spLocks noGrp="1"/>
          </p:cNvSpPr>
          <p:nvPr>
            <p:ph type="body" sz="half" idx="2"/>
          </p:nvPr>
        </p:nvSpPr>
        <p:spPr/>
        <p:txBody>
          <a:bodyPr>
            <a:normAutofit/>
          </a:bodyPr>
          <a:lstStyle/>
          <a:p>
            <a:r>
              <a:rPr lang="en-US" dirty="0">
                <a:latin typeface="Algerian" panose="04020705040A02060702" pitchFamily="82" charset="0"/>
              </a:rPr>
              <a:t>He is a very organized and neat person and is generous.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858" y="1190688"/>
            <a:ext cx="3705010" cy="4289447"/>
          </a:xfrm>
          <a:prstGeom prst="rect">
            <a:avLst/>
          </a:prstGeom>
        </p:spPr>
      </p:pic>
    </p:spTree>
    <p:extLst>
      <p:ext uri="{BB962C8B-B14F-4D97-AF65-F5344CB8AC3E}">
        <p14:creationId xmlns:p14="http://schemas.microsoft.com/office/powerpoint/2010/main" val="242899606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brother is a </a:t>
            </a:r>
            <a:r>
              <a:rPr lang="en-US" dirty="0" smtClean="0">
                <a:solidFill>
                  <a:srgbClr val="00B050"/>
                </a:solidFill>
              </a:rPr>
              <a:t>green</a:t>
            </a:r>
            <a:endParaRPr lang="en-US" dirty="0">
              <a:solidFill>
                <a:srgbClr val="00B050"/>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137" r="9137"/>
          <a:stretch>
            <a:fillRect/>
          </a:stretch>
        </p:blipFill>
        <p:spPr>
          <a:xfrm>
            <a:off x="6685657" y="1371600"/>
            <a:ext cx="3227193" cy="4572000"/>
          </a:xfrm>
        </p:spPr>
      </p:pic>
      <p:sp>
        <p:nvSpPr>
          <p:cNvPr id="4" name="Text Placeholder 3"/>
          <p:cNvSpPr>
            <a:spLocks noGrp="1"/>
          </p:cNvSpPr>
          <p:nvPr>
            <p:ph type="body" sz="half" idx="2"/>
          </p:nvPr>
        </p:nvSpPr>
        <p:spPr/>
        <p:txBody>
          <a:bodyPr/>
          <a:lstStyle/>
          <a:p>
            <a:r>
              <a:rPr lang="en-US" dirty="0" smtClean="0"/>
              <a:t>Srihari (my brother) is a green because she loves to be challenged and loves to work by himself. </a:t>
            </a:r>
            <a:r>
              <a:rPr lang="en-US" dirty="0"/>
              <a:t>H</a:t>
            </a:r>
            <a:r>
              <a:rPr lang="en-US" dirty="0" smtClean="0"/>
              <a:t>e is also very inventive and makes interesting things all the time out of Legos.</a:t>
            </a:r>
            <a:endParaRPr lang="en-US" dirty="0"/>
          </a:p>
        </p:txBody>
      </p:sp>
    </p:spTree>
    <p:extLst>
      <p:ext uri="{BB962C8B-B14F-4D97-AF65-F5344CB8AC3E}">
        <p14:creationId xmlns:p14="http://schemas.microsoft.com/office/powerpoint/2010/main" val="76655955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mom is a </a:t>
            </a:r>
            <a:r>
              <a:rPr lang="en-US" dirty="0" smtClean="0">
                <a:solidFill>
                  <a:schemeClr val="accent5">
                    <a:lumMod val="75000"/>
                  </a:schemeClr>
                </a:solidFill>
              </a:rPr>
              <a:t>blue</a:t>
            </a:r>
            <a:endParaRPr lang="en-US" dirty="0">
              <a:solidFill>
                <a:schemeClr val="accent5">
                  <a:lumMod val="75000"/>
                </a:schemeClr>
              </a:solidFill>
            </a:endParaRPr>
          </a:p>
        </p:txBody>
      </p:sp>
      <p:sp>
        <p:nvSpPr>
          <p:cNvPr id="4" name="Text Placeholder 3"/>
          <p:cNvSpPr>
            <a:spLocks noGrp="1"/>
          </p:cNvSpPr>
          <p:nvPr>
            <p:ph type="body" sz="half" idx="2"/>
          </p:nvPr>
        </p:nvSpPr>
        <p:spPr/>
        <p:txBody>
          <a:bodyPr>
            <a:normAutofit/>
          </a:bodyPr>
          <a:lstStyle/>
          <a:p>
            <a:r>
              <a:rPr lang="en-US" dirty="0">
                <a:latin typeface="Aharoni" panose="02010803020104030203" pitchFamily="2" charset="-79"/>
                <a:cs typeface="Aharoni" panose="02010803020104030203" pitchFamily="2" charset="-79"/>
              </a:rPr>
              <a:t>My mom is a blue because she is very kind and is very imaginative. She also loves to talk with people and if I am feeling lonely she will come and talk to me.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730" r="7730"/>
          <a:stretch>
            <a:fillRect/>
          </a:stretch>
        </p:blipFill>
        <p:spPr>
          <a:xfrm>
            <a:off x="6547870" y="1142999"/>
            <a:ext cx="3485478" cy="4937915"/>
          </a:xfrm>
          <a:prstGeom prst="rect">
            <a:avLst/>
          </a:prstGeom>
        </p:spPr>
      </p:pic>
    </p:spTree>
    <p:extLst>
      <p:ext uri="{BB962C8B-B14F-4D97-AF65-F5344CB8AC3E}">
        <p14:creationId xmlns:p14="http://schemas.microsoft.com/office/powerpoint/2010/main" val="3751479878"/>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colors is a metaphor</a:t>
            </a:r>
            <a:endParaRPr lang="en-US" dirty="0"/>
          </a:p>
        </p:txBody>
      </p:sp>
      <p:sp>
        <p:nvSpPr>
          <p:cNvPr id="3" name="Text Placeholder 2"/>
          <p:cNvSpPr>
            <a:spLocks noGrp="1"/>
          </p:cNvSpPr>
          <p:nvPr>
            <p:ph type="body" sz="half" idx="13"/>
          </p:nvPr>
        </p:nvSpPr>
        <p:spPr/>
        <p:txBody>
          <a:bodyPr>
            <a:noAutofit/>
          </a:bodyPr>
          <a:lstStyle/>
          <a:p>
            <a:r>
              <a:rPr lang="en-US" sz="2000" dirty="0" smtClean="0"/>
              <a:t>- Mr.Cottone</a:t>
            </a:r>
            <a:endParaRPr lang="en-US" sz="2000" dirty="0"/>
          </a:p>
        </p:txBody>
      </p:sp>
      <p:sp>
        <p:nvSpPr>
          <p:cNvPr id="4" name="Text Placeholder 3"/>
          <p:cNvSpPr>
            <a:spLocks noGrp="1"/>
          </p:cNvSpPr>
          <p:nvPr>
            <p:ph type="body" sz="half" idx="2"/>
          </p:nvPr>
        </p:nvSpPr>
        <p:spPr>
          <a:xfrm>
            <a:off x="1210125" y="4700615"/>
            <a:ext cx="8825659" cy="1676400"/>
          </a:xfrm>
        </p:spPr>
        <p:txBody>
          <a:bodyPr/>
          <a:lstStyle/>
          <a:p>
            <a:r>
              <a:rPr lang="en-US" dirty="0" smtClean="0"/>
              <a:t>Now after True Colors I can see why my dad and my cousin don’t get along because Golds’ and Oranges don’t get along. Me and my mom get along because we are both blues and my brother loves Legos and other inventive stuff like that because he is a green. In conclusion true colors is an amazing thing!  </a:t>
            </a:r>
            <a:endParaRPr lang="en-US" dirty="0"/>
          </a:p>
        </p:txBody>
      </p:sp>
    </p:spTree>
    <p:extLst>
      <p:ext uri="{BB962C8B-B14F-4D97-AF65-F5344CB8AC3E}">
        <p14:creationId xmlns:p14="http://schemas.microsoft.com/office/powerpoint/2010/main" val="28983005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113</TotalTime>
  <Words>238</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Algerian</vt:lpstr>
      <vt:lpstr>Arial</vt:lpstr>
      <vt:lpstr>Century Gothic</vt:lpstr>
      <vt:lpstr>Wingdings 3</vt:lpstr>
      <vt:lpstr>Ion Boardroom</vt:lpstr>
      <vt:lpstr>My True Colors</vt:lpstr>
      <vt:lpstr>I am blue!  </vt:lpstr>
      <vt:lpstr>My cousin is an orange</vt:lpstr>
      <vt:lpstr>My dad is a gold</vt:lpstr>
      <vt:lpstr>My brother is a green</vt:lpstr>
      <vt:lpstr>My mom is a blue</vt:lpstr>
      <vt:lpstr>True colors is a metaphor</vt:lpstr>
    </vt:vector>
  </TitlesOfParts>
  <Company>Rochester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True Colors</dc:title>
  <dc:creator>sjagan6396</dc:creator>
  <cp:lastModifiedBy>sjagan6396</cp:lastModifiedBy>
  <cp:revision>17</cp:revision>
  <dcterms:created xsi:type="dcterms:W3CDTF">2015-09-25T15:31:23Z</dcterms:created>
  <dcterms:modified xsi:type="dcterms:W3CDTF">2015-10-02T15:19:38Z</dcterms:modified>
</cp:coreProperties>
</file>